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1" r:id="rId1"/>
  </p:sldMasterIdLst>
  <p:notesMasterIdLst>
    <p:notesMasterId r:id="rId18"/>
  </p:notesMasterIdLst>
  <p:sldIdLst>
    <p:sldId id="256" r:id="rId2"/>
    <p:sldId id="257" r:id="rId3"/>
    <p:sldId id="258" r:id="rId4"/>
    <p:sldId id="275" r:id="rId5"/>
    <p:sldId id="278" r:id="rId6"/>
    <p:sldId id="279" r:id="rId7"/>
    <p:sldId id="280" r:id="rId8"/>
    <p:sldId id="283" r:id="rId9"/>
    <p:sldId id="284" r:id="rId10"/>
    <p:sldId id="285" r:id="rId11"/>
    <p:sldId id="286" r:id="rId12"/>
    <p:sldId id="287" r:id="rId13"/>
    <p:sldId id="281" r:id="rId14"/>
    <p:sldId id="282" r:id="rId15"/>
    <p:sldId id="266" r:id="rId16"/>
    <p:sldId id="26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46" autoAdjust="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FD4076B-5718-47A3-A623-67C7EFCB1DF2}" type="datetimeFigureOut">
              <a:rPr lang="en-US"/>
              <a:pPr>
                <a:defRPr/>
              </a:pPr>
              <a:t>5/3/2011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78B9466-D0E3-44C6-A14C-970BA88C39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034062-4EDB-4047-A506-5ED3CCB076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92D3D-9ABC-4B53-A1F4-E574A9E7CB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DF3203-9299-4E30-AF8C-C313B62FBF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BB57D-C6B1-43FA-815A-741245DE94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D02AB3-2491-407D-96FC-BBCF28ABE4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641A4-9DDD-4EAF-85CF-253BC2F73A2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B3EEB-DDA3-48DF-80D9-EF468AB66A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39A0E-024B-4FAE-BA3F-C3FCEC7BC5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CB7F5-3B12-4F2E-8DFE-CA4DD48A9A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EBCAD0-19AD-48F5-93E1-A2FACA7F82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78C3D98-29BB-4FFC-8641-B73809C54F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BC6D6AA-2C10-434A-9785-3EB8EF8F09A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WDawG5l9EA&amp;feature=related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student\My%20Documents\Downloads\Mold%20Video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Speedy Capper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Sean Seung Heo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Spyro Korsanos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Martin Lawless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Andy Novak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Sung Wook Park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</a:t>
            </a:r>
            <a:endParaRPr lang="en-US" dirty="0"/>
          </a:p>
        </p:txBody>
      </p:sp>
      <p:pic>
        <p:nvPicPr>
          <p:cNvPr id="4" name="Content Placeholder 3" descr="IMG_20110503_134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734" r="20434"/>
          <a:stretch>
            <a:fillRect/>
          </a:stretch>
        </p:blipFill>
        <p:spPr>
          <a:xfrm rot="5400000">
            <a:off x="2666999" y="1767682"/>
            <a:ext cx="3810000" cy="438943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</a:t>
            </a:r>
            <a:endParaRPr lang="en-US" dirty="0"/>
          </a:p>
        </p:txBody>
      </p:sp>
      <p:pic>
        <p:nvPicPr>
          <p:cNvPr id="4" name="Content Placeholder 3" descr="IMG_20110503_1347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660" t="27089" r="11101" b="13888"/>
          <a:stretch>
            <a:fillRect/>
          </a:stretch>
        </p:blipFill>
        <p:spPr>
          <a:xfrm>
            <a:off x="533400" y="1981200"/>
            <a:ext cx="3657600" cy="2590800"/>
          </a:xfrm>
        </p:spPr>
      </p:pic>
      <p:pic>
        <p:nvPicPr>
          <p:cNvPr id="5" name="Picture 4" descr="IMG_20110503_134716.jpg"/>
          <p:cNvPicPr>
            <a:picLocks noChangeAspect="1"/>
          </p:cNvPicPr>
          <p:nvPr/>
        </p:nvPicPr>
        <p:blipFill>
          <a:blip r:embed="rId3" cstate="print"/>
          <a:srcRect l="25833" t="10950" r="30000" b="13182"/>
          <a:stretch>
            <a:fillRect/>
          </a:stretch>
        </p:blipFill>
        <p:spPr>
          <a:xfrm rot="16200000" flipH="1">
            <a:off x="4152899" y="1866901"/>
            <a:ext cx="4038600" cy="5181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Mistakes</a:t>
            </a:r>
            <a:endParaRPr lang="en-US" dirty="0"/>
          </a:p>
        </p:txBody>
      </p:sp>
      <p:pic>
        <p:nvPicPr>
          <p:cNvPr id="4" name="Content Placeholder 3" descr="IMG_20110503_1354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3616" y="1935163"/>
            <a:ext cx="5876767" cy="438943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Capper Prototype 2</a:t>
            </a:r>
            <a:endParaRPr lang="en-US" dirty="0"/>
          </a:p>
        </p:txBody>
      </p:sp>
      <p:pic>
        <p:nvPicPr>
          <p:cNvPr id="8" name="Content Placeholder 7" descr="IMG_20110502_181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918" r="30274"/>
          <a:stretch>
            <a:fillRect/>
          </a:stretch>
        </p:blipFill>
        <p:spPr>
          <a:xfrm>
            <a:off x="1143000" y="1905000"/>
            <a:ext cx="1600200" cy="4389437"/>
          </a:xfrm>
        </p:spPr>
      </p:pic>
      <p:pic>
        <p:nvPicPr>
          <p:cNvPr id="9" name="Picture 8" descr="IMG_20110502_181231.jpg"/>
          <p:cNvPicPr>
            <a:picLocks noChangeAspect="1"/>
          </p:cNvPicPr>
          <p:nvPr/>
        </p:nvPicPr>
        <p:blipFill>
          <a:blip r:embed="rId3" cstate="print"/>
          <a:srcRect l="12810" t="14444" r="42562" b="23333"/>
          <a:stretch>
            <a:fillRect/>
          </a:stretch>
        </p:blipFill>
        <p:spPr>
          <a:xfrm>
            <a:off x="3124200" y="1905000"/>
            <a:ext cx="2286000" cy="4267200"/>
          </a:xfrm>
          <a:prstGeom prst="rect">
            <a:avLst/>
          </a:prstGeom>
        </p:spPr>
      </p:pic>
      <p:pic>
        <p:nvPicPr>
          <p:cNvPr id="10" name="Picture 9" descr="IMG_20110502_181250.jpg"/>
          <p:cNvPicPr>
            <a:picLocks noChangeAspect="1"/>
          </p:cNvPicPr>
          <p:nvPr/>
        </p:nvPicPr>
        <p:blipFill>
          <a:blip r:embed="rId4" cstate="print"/>
          <a:srcRect l="13388" t="27778" r="39008" b="10000"/>
          <a:stretch>
            <a:fillRect/>
          </a:stretch>
        </p:blipFill>
        <p:spPr>
          <a:xfrm>
            <a:off x="5791200" y="1905000"/>
            <a:ext cx="24384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Shiny Capper Prototype 2</a:t>
            </a:r>
            <a:endParaRPr lang="en-US" dirty="0"/>
          </a:p>
        </p:txBody>
      </p:sp>
      <p:pic>
        <p:nvPicPr>
          <p:cNvPr id="4" name="Content Placeholder 3" descr="IMG_20110502_182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905000"/>
            <a:ext cx="3278530" cy="4389437"/>
          </a:xfrm>
        </p:spPr>
      </p:pic>
      <p:pic>
        <p:nvPicPr>
          <p:cNvPr id="5" name="Picture 4" descr="IMG_20110502_182156.jpg"/>
          <p:cNvPicPr>
            <a:picLocks noChangeAspect="1"/>
          </p:cNvPicPr>
          <p:nvPr/>
        </p:nvPicPr>
        <p:blipFill>
          <a:blip r:embed="rId3" cstate="print"/>
          <a:srcRect l="3884" t="27778" r="18760" b="7778"/>
          <a:stretch>
            <a:fillRect/>
          </a:stretch>
        </p:blipFill>
        <p:spPr>
          <a:xfrm>
            <a:off x="4267200" y="1905000"/>
            <a:ext cx="39624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Future Plans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95600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Implementation </a:t>
            </a:r>
            <a:r>
              <a:rPr lang="en-US" dirty="0" smtClean="0"/>
              <a:t>of Capper Prototypes</a:t>
            </a:r>
          </a:p>
          <a:p>
            <a:pPr eaLnBrk="1" hangingPunct="1">
              <a:defRPr/>
            </a:pPr>
            <a:r>
              <a:rPr lang="en-US" dirty="0" smtClean="0"/>
              <a:t>Patenting, Marketing, and Sales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Acknowledgements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30480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Sinisa</a:t>
            </a:r>
            <a:r>
              <a:rPr lang="en-US" dirty="0" smtClean="0"/>
              <a:t> </a:t>
            </a:r>
            <a:r>
              <a:rPr lang="en-US" dirty="0" err="1" smtClean="0"/>
              <a:t>Janjusevic</a:t>
            </a:r>
            <a:r>
              <a:rPr lang="en-US" dirty="0" smtClean="0"/>
              <a:t>, </a:t>
            </a:r>
            <a:r>
              <a:rPr lang="en-US" i="1" dirty="0" smtClean="0"/>
              <a:t>Technician</a:t>
            </a:r>
          </a:p>
          <a:p>
            <a:pPr eaLnBrk="1" hangingPunct="1">
              <a:defRPr/>
            </a:pPr>
            <a:r>
              <a:rPr lang="en-US" dirty="0" smtClean="0"/>
              <a:t>Dr. Eric Lima, </a:t>
            </a:r>
            <a:r>
              <a:rPr lang="en-US" i="1" dirty="0" smtClean="0"/>
              <a:t>Advisor</a:t>
            </a: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i="1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Re-Cap</a:t>
            </a:r>
          </a:p>
          <a:p>
            <a:pPr eaLnBrk="1" hangingPunct="1">
              <a:defRPr/>
            </a:pPr>
            <a:r>
              <a:rPr lang="en-US" dirty="0" smtClean="0"/>
              <a:t>We have a Mold!</a:t>
            </a:r>
          </a:p>
          <a:p>
            <a:pPr eaLnBrk="1" hangingPunct="1">
              <a:defRPr/>
            </a:pPr>
            <a:r>
              <a:rPr lang="en-US" dirty="0" smtClean="0"/>
              <a:t>The Prototyped Capper</a:t>
            </a:r>
          </a:p>
          <a:p>
            <a:pPr eaLnBrk="1" hangingPunct="1">
              <a:defRPr/>
            </a:pPr>
            <a:r>
              <a:rPr lang="en-US" dirty="0" smtClean="0"/>
              <a:t>Future Plans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Re-Cap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Micro-centrifuge/</a:t>
            </a:r>
            <a:r>
              <a:rPr lang="en-US" dirty="0" err="1" smtClean="0"/>
              <a:t>Eppendorf</a:t>
            </a:r>
            <a:r>
              <a:rPr lang="en-US" dirty="0" smtClean="0"/>
              <a:t> Tubes</a:t>
            </a:r>
          </a:p>
          <a:p>
            <a:pPr eaLnBrk="1" hangingPunct="1">
              <a:defRPr/>
            </a:pPr>
            <a:r>
              <a:rPr lang="en-US" dirty="0" smtClean="0"/>
              <a:t>Capping/Uncapping</a:t>
            </a:r>
          </a:p>
          <a:p>
            <a:pPr eaLnBrk="1" hangingPunct="1">
              <a:defRPr/>
            </a:pPr>
            <a:r>
              <a:rPr lang="en-US" dirty="0" smtClean="0"/>
              <a:t>Conducted a survey to discover consumer needs</a:t>
            </a:r>
          </a:p>
          <a:p>
            <a:pPr eaLnBrk="1" hangingPunct="1">
              <a:defRPr/>
            </a:pPr>
            <a:r>
              <a:rPr lang="en-US" dirty="0" smtClean="0"/>
              <a:t>Designed a new cap to fit tube needs</a:t>
            </a:r>
          </a:p>
          <a:p>
            <a:pPr eaLnBrk="1" hangingPunct="1">
              <a:defRPr/>
            </a:pPr>
            <a:r>
              <a:rPr lang="en-US" dirty="0" smtClean="0"/>
              <a:t>Designed/Revised a mold to create cap</a:t>
            </a:r>
          </a:p>
          <a:p>
            <a:pPr eaLnBrk="1" hangingPunct="1">
              <a:defRPr/>
            </a:pPr>
            <a:r>
              <a:rPr lang="en-US" dirty="0" smtClean="0"/>
              <a:t>Created a Prototype of the Vortex-</a:t>
            </a:r>
            <a:r>
              <a:rPr lang="en-US" dirty="0" err="1" smtClean="0"/>
              <a:t>ing</a:t>
            </a:r>
            <a:r>
              <a:rPr lang="en-US" dirty="0" smtClean="0"/>
              <a:t> aspect of the Capper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Revised Mold</a:t>
            </a:r>
            <a:endParaRPr lang="en-US" dirty="0"/>
          </a:p>
        </p:txBody>
      </p:sp>
      <p:pic>
        <p:nvPicPr>
          <p:cNvPr id="11267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6236" y="1935163"/>
            <a:ext cx="5611528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Revised Mold</a:t>
            </a:r>
            <a:endParaRPr lang="en-US" dirty="0"/>
          </a:p>
        </p:txBody>
      </p:sp>
      <p:pic>
        <p:nvPicPr>
          <p:cNvPr id="14339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6236" y="1935163"/>
            <a:ext cx="5611528" cy="4389437"/>
          </a:xfrm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990600" y="6172200"/>
            <a:ext cx="708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3"/>
              </a:rPr>
              <a:t>http://www.youtube.com/watch?v=bWDawG5l9EA&amp;feature=related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 Mold</a:t>
            </a:r>
            <a:endParaRPr lang="en-US" dirty="0"/>
          </a:p>
        </p:txBody>
      </p:sp>
      <p:pic>
        <p:nvPicPr>
          <p:cNvPr id="4" name="Mold Video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8430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 Mold</a:t>
            </a:r>
            <a:endParaRPr lang="en-US" dirty="0"/>
          </a:p>
        </p:txBody>
      </p:sp>
      <p:pic>
        <p:nvPicPr>
          <p:cNvPr id="5" name="Content Placeholder 4" descr="IMG_20110502_172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3616" y="1935163"/>
            <a:ext cx="5876767" cy="4389437"/>
          </a:xfrm>
        </p:spPr>
      </p:pic>
      <p:sp>
        <p:nvSpPr>
          <p:cNvPr id="8" name="Left Arrow 7"/>
          <p:cNvSpPr/>
          <p:nvPr/>
        </p:nvSpPr>
        <p:spPr>
          <a:xfrm>
            <a:off x="6781800" y="2971800"/>
            <a:ext cx="6858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543800" y="2819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Ejector Pins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1371600" y="4724400"/>
            <a:ext cx="2133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04800" y="4724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Channel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</a:t>
            </a:r>
            <a:endParaRPr lang="en-US" dirty="0"/>
          </a:p>
        </p:txBody>
      </p:sp>
      <p:pic>
        <p:nvPicPr>
          <p:cNvPr id="10" name="Content Placeholder 9" descr="IMG_20110503_134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514" r="25621"/>
          <a:stretch>
            <a:fillRect/>
          </a:stretch>
        </p:blipFill>
        <p:spPr>
          <a:xfrm rot="5400000">
            <a:off x="2804319" y="1767682"/>
            <a:ext cx="3048000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</a:t>
            </a:r>
            <a:endParaRPr lang="en-US" dirty="0"/>
          </a:p>
        </p:txBody>
      </p:sp>
      <p:pic>
        <p:nvPicPr>
          <p:cNvPr id="10" name="Content Placeholder 9" descr="IMG_20110503_134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514" r="25621"/>
          <a:stretch>
            <a:fillRect/>
          </a:stretch>
        </p:blipFill>
        <p:spPr>
          <a:xfrm rot="5400000">
            <a:off x="2804319" y="1767682"/>
            <a:ext cx="3048000" cy="4389437"/>
          </a:xfrm>
        </p:spPr>
      </p:pic>
      <p:pic>
        <p:nvPicPr>
          <p:cNvPr id="11" name="Picture 10" descr="IMG_20110503_134449.jpg"/>
          <p:cNvPicPr>
            <a:picLocks noChangeAspect="1"/>
          </p:cNvPicPr>
          <p:nvPr/>
        </p:nvPicPr>
        <p:blipFill>
          <a:blip r:embed="rId3" cstate="print"/>
          <a:srcRect l="34167" t="10950" r="31667" b="13182"/>
          <a:stretch>
            <a:fillRect/>
          </a:stretch>
        </p:blipFill>
        <p:spPr>
          <a:xfrm rot="5400000">
            <a:off x="2781299" y="1409700"/>
            <a:ext cx="3124200" cy="5181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972</TotalTime>
  <Words>114</Words>
  <Application>Microsoft Office PowerPoint</Application>
  <PresentationFormat>On-screen Show (4:3)</PresentationFormat>
  <Paragraphs>39</Paragraphs>
  <Slides>16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Speedy Capper</vt:lpstr>
      <vt:lpstr>Introduction</vt:lpstr>
      <vt:lpstr>Re-Cap</vt:lpstr>
      <vt:lpstr>Revised Mold</vt:lpstr>
      <vt:lpstr>Revised Mold</vt:lpstr>
      <vt:lpstr>Actual Mold</vt:lpstr>
      <vt:lpstr>Actual Mold</vt:lpstr>
      <vt:lpstr>The Cap</vt:lpstr>
      <vt:lpstr>The Cap</vt:lpstr>
      <vt:lpstr>The Cap</vt:lpstr>
      <vt:lpstr>The Cap</vt:lpstr>
      <vt:lpstr>Mistakes</vt:lpstr>
      <vt:lpstr>Capper Prototype 2</vt:lpstr>
      <vt:lpstr>Shiny Capper Prototype 2</vt:lpstr>
      <vt:lpstr>Future Plans</vt:lpstr>
      <vt:lpstr>Acknowledgements</vt:lpstr>
    </vt:vector>
  </TitlesOfParts>
  <Company>Cooper Union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Speedy Capper</dc:title>
  <dc:creator>Martin Lawless</dc:creator>
  <cp:lastModifiedBy>student</cp:lastModifiedBy>
  <cp:revision>24</cp:revision>
  <dcterms:created xsi:type="dcterms:W3CDTF">2011-03-21T03:21:52Z</dcterms:created>
  <dcterms:modified xsi:type="dcterms:W3CDTF">2011-05-03T18:02:52Z</dcterms:modified>
</cp:coreProperties>
</file>