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12E1-C8A9-4AB6-A2D7-724431F8EBED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4013-9EBD-4E14-960A-C8F5B89466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12E1-C8A9-4AB6-A2D7-724431F8EBED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4013-9EBD-4E14-960A-C8F5B89466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12E1-C8A9-4AB6-A2D7-724431F8EBED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4013-9EBD-4E14-960A-C8F5B89466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12E1-C8A9-4AB6-A2D7-724431F8EBED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4013-9EBD-4E14-960A-C8F5B89466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12E1-C8A9-4AB6-A2D7-724431F8EBED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4013-9EBD-4E14-960A-C8F5B89466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12E1-C8A9-4AB6-A2D7-724431F8EBED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4013-9EBD-4E14-960A-C8F5B89466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12E1-C8A9-4AB6-A2D7-724431F8EBED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4013-9EBD-4E14-960A-C8F5B89466B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12E1-C8A9-4AB6-A2D7-724431F8EBED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4013-9EBD-4E14-960A-C8F5B89466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12E1-C8A9-4AB6-A2D7-724431F8EBED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4013-9EBD-4E14-960A-C8F5B89466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12E1-C8A9-4AB6-A2D7-724431F8EBED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4013-9EBD-4E14-960A-C8F5B89466B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12E1-C8A9-4AB6-A2D7-724431F8EBED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4013-9EBD-4E14-960A-C8F5B89466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D4E812E1-C8A9-4AB6-A2D7-724431F8EBED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0DB4013-9EBD-4E14-960A-C8F5B89466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391400" cy="2590800"/>
          </a:xfrm>
        </p:spPr>
        <p:txBody>
          <a:bodyPr/>
          <a:lstStyle/>
          <a:p>
            <a:r>
              <a:rPr 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SPEEDY CAPPER 2013</a:t>
            </a:r>
            <a:endParaRPr lang="en-US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505200"/>
            <a:ext cx="6858000" cy="2590800"/>
          </a:xfrm>
        </p:spPr>
        <p:txBody>
          <a:bodyPr/>
          <a:lstStyle/>
          <a:p>
            <a:r>
              <a:rPr lang="en-US" b="1" i="1" dirty="0" smtClean="0">
                <a:solidFill>
                  <a:schemeClr val="tx1"/>
                </a:solidFill>
              </a:rPr>
              <a:t>Caringly Brought to you by:</a:t>
            </a:r>
          </a:p>
          <a:p>
            <a:r>
              <a:rPr lang="en-US" b="1" i="1" dirty="0" smtClean="0">
                <a:solidFill>
                  <a:schemeClr val="tx1"/>
                </a:solidFill>
              </a:rPr>
              <a:t>Joseph Viola</a:t>
            </a:r>
          </a:p>
          <a:p>
            <a:r>
              <a:rPr lang="en-US" b="1" i="1" dirty="0" smtClean="0">
                <a:solidFill>
                  <a:schemeClr val="tx1"/>
                </a:solidFill>
              </a:rPr>
              <a:t>Frank </a:t>
            </a:r>
            <a:r>
              <a:rPr lang="en-US" b="1" i="1" dirty="0" err="1" smtClean="0">
                <a:solidFill>
                  <a:schemeClr val="tx1"/>
                </a:solidFill>
              </a:rPr>
              <a:t>Longueira</a:t>
            </a:r>
            <a:endParaRPr lang="en-US" b="1" i="1" dirty="0" smtClean="0">
              <a:solidFill>
                <a:schemeClr val="tx1"/>
              </a:solidFill>
            </a:endParaRPr>
          </a:p>
          <a:p>
            <a:r>
              <a:rPr lang="en-US" b="1" i="1" dirty="0" smtClean="0">
                <a:solidFill>
                  <a:schemeClr val="tx1"/>
                </a:solidFill>
              </a:rPr>
              <a:t>Lee Lopez</a:t>
            </a:r>
          </a:p>
          <a:p>
            <a:r>
              <a:rPr lang="en-US" b="1" i="1" dirty="0" smtClean="0">
                <a:solidFill>
                  <a:schemeClr val="tx1"/>
                </a:solidFill>
              </a:rPr>
              <a:t>Alex Bush</a:t>
            </a:r>
            <a:endParaRPr lang="en-US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03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543800" cy="1676400"/>
          </a:xfrm>
        </p:spPr>
        <p:txBody>
          <a:bodyPr>
            <a:noAutofit/>
          </a:bodyPr>
          <a:lstStyle/>
          <a:p>
            <a:r>
              <a:rPr lang="en-US" sz="6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Here’s a speedy recap</a:t>
            </a:r>
            <a:endParaRPr lang="en-US" sz="6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5800" y="3124200"/>
            <a:ext cx="3810000" cy="3124200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/>
              <a:t>The Mission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/>
              <a:t>Injection Mold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/>
              <a:t>Grinding Caps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/>
              <a:t>Cap Redesign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dirty="0" smtClean="0"/>
              <a:t>Capper Ideas</a:t>
            </a:r>
          </a:p>
        </p:txBody>
      </p:sp>
      <p:pic>
        <p:nvPicPr>
          <p:cNvPr id="1026" name="Picture 2" descr="C:\Users\Joe\Desktop\School\Cooper Work\Semester 2\EID\Midterm Graphics and PPT\IMG_18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71" y="3124200"/>
            <a:ext cx="3218016" cy="300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oe\Desktop\School\Cooper Work\Semester 2\EID\Final Graphics and PPT\IMG_20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503" y="3075239"/>
            <a:ext cx="3100352" cy="310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oe\Desktop\School\Cooper Work\Semester 2\EID\Final Graphics and PPT\me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30" y="3075239"/>
            <a:ext cx="30956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2013_cap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 The New Cap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3" name="Picture 9" descr="C:\Users\Joe\Desktop\School\Cooper Work\Semester 2\EID\Midterm Graphics and PPT\2013 Cap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42" y="4100537"/>
            <a:ext cx="3657600" cy="104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Joe\Desktop\School\Cooper Work\Semester 2\EID\Final Graphics and PPT\yup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71" y="3077946"/>
            <a:ext cx="3093419" cy="309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06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315200" cy="16002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Here’s what we’ve been up to…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14400"/>
            <a:ext cx="3810000" cy="3886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dirty="0" smtClean="0"/>
              <a:t>New Injection Mold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Prototyping Cappers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Improving Our Model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Provisional Patent</a:t>
            </a:r>
            <a:endParaRPr lang="en-US" sz="3200" dirty="0"/>
          </a:p>
        </p:txBody>
      </p:sp>
      <p:pic>
        <p:nvPicPr>
          <p:cNvPr id="2050" name="Picture 2" descr="C:\Users\Joe\Desktop\School\Cooper Work\Semester 2\EID\Final Graphics and PPT\he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762000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Joe\Desktop\School\Cooper Work\Semester 2\EID\Final Graphics and PPT\Rendered Capper D2 Comple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"/>
            <a:ext cx="31242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Joe\Desktop\School\Cooper Work\Semester 2\EID\Final Graphics and PPT\IMG_20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171" y="2362200"/>
            <a:ext cx="3064119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Joe\Desktop\School\Cooper Work\Semester 2\EID\Final Graphics and PPT\Speedy Capper 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762000"/>
            <a:ext cx="43434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55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 Art</a:t>
            </a:r>
            <a:endParaRPr lang="en-US" dirty="0"/>
          </a:p>
        </p:txBody>
      </p:sp>
      <p:pic>
        <p:nvPicPr>
          <p:cNvPr id="1026" name="Picture 2" descr="C:\Users\Joe\Desktop\School\Cooper Work\Semester 2\EID\Final Graphics and PPT\sw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11" y="990600"/>
            <a:ext cx="6962775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oe\Desktop\School\Cooper Work\Semester 2\EID\Final Graphics and PPT\swaggg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454" y="768847"/>
            <a:ext cx="6415088" cy="463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oe\Desktop\School\Cooper Work\Semester 2\EID\Midterm Graphics and PPT\IMG_186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989" y="803025"/>
            <a:ext cx="4894017" cy="456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7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Patent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3733800" cy="4419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Claims:</a:t>
            </a:r>
            <a:endParaRPr lang="en-US" sz="3200" dirty="0" smtClean="0"/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A spring-loaded capping device which can be operated with one hand.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A mechanism for uncapping and recapping that utilizes friction, the spring’s elasticity and the flexibility of the cap.</a:t>
            </a:r>
            <a:endParaRPr lang="en-US" sz="2800" dirty="0" smtClean="0"/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A</a:t>
            </a:r>
            <a:r>
              <a:rPr lang="en-US" sz="2800" dirty="0" smtClean="0"/>
              <a:t> </a:t>
            </a:r>
            <a:r>
              <a:rPr lang="en-US" sz="2800" dirty="0" smtClean="0"/>
              <a:t>cap design which interfaces with the handheld capping device.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C:\Users\Joe\Desktop\Design\Solid Works\Speedy Capper\D3\IMG_21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2000"/>
            <a:ext cx="3638550" cy="485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82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543800" cy="1676400"/>
          </a:xfrm>
        </p:spPr>
        <p:txBody>
          <a:bodyPr>
            <a:normAutofit/>
          </a:bodyPr>
          <a:lstStyle/>
          <a:p>
            <a:r>
              <a:rPr lang="en-US" sz="6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Closing Thoughts</a:t>
            </a:r>
            <a:endParaRPr lang="en-US" sz="6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3200400"/>
            <a:ext cx="6858000" cy="2667000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dirty="0" smtClean="0"/>
              <a:t>Practical and achievable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dirty="0" err="1" smtClean="0"/>
              <a:t>Vortexing</a:t>
            </a:r>
            <a:r>
              <a:rPr lang="en-US" dirty="0" smtClean="0"/>
              <a:t> can’t be a function of our capper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dirty="0" err="1" smtClean="0"/>
              <a:t>Vortexing</a:t>
            </a:r>
            <a:r>
              <a:rPr lang="en-US" dirty="0" smtClean="0"/>
              <a:t> tray?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dirty="0" smtClean="0"/>
              <a:t>Be careful</a:t>
            </a:r>
            <a:r>
              <a:rPr lang="en-US" dirty="0" smtClean="0"/>
              <a:t> </a:t>
            </a:r>
            <a:r>
              <a:rPr lang="en-US" dirty="0" smtClean="0"/>
              <a:t>3D </a:t>
            </a:r>
            <a:r>
              <a:rPr lang="en-US" dirty="0" smtClean="0"/>
              <a:t>printing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dirty="0" smtClean="0"/>
              <a:t>Easy to manufacture and assemble</a:t>
            </a:r>
            <a:endParaRPr lang="en-US" dirty="0" smtClean="0"/>
          </a:p>
          <a:p>
            <a:pPr marL="457200" indent="-457200"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14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543800" cy="1524000"/>
          </a:xfrm>
        </p:spPr>
        <p:txBody>
          <a:bodyPr/>
          <a:lstStyle/>
          <a:p>
            <a:r>
              <a:rPr lang="en-US" sz="7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ACKNOWLEDGMENTS</a:t>
            </a:r>
            <a:endParaRPr lang="en-US" sz="7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124200"/>
            <a:ext cx="6858000" cy="3124200"/>
          </a:xfrm>
        </p:spPr>
        <p:txBody>
          <a:bodyPr/>
          <a:lstStyle/>
          <a:p>
            <a:r>
              <a:rPr lang="en-US" dirty="0" smtClean="0"/>
              <a:t>We would like to thank the following people for helping us along the way:</a:t>
            </a:r>
          </a:p>
          <a:p>
            <a:r>
              <a:rPr lang="en-US" dirty="0" smtClean="0"/>
              <a:t>Our Mentor, Professor Lima</a:t>
            </a:r>
          </a:p>
          <a:p>
            <a:r>
              <a:rPr lang="en-US" dirty="0" err="1" smtClean="0"/>
              <a:t>Sinisa</a:t>
            </a:r>
            <a:r>
              <a:rPr lang="en-US" dirty="0" smtClean="0"/>
              <a:t> </a:t>
            </a:r>
            <a:r>
              <a:rPr lang="en-US" dirty="0" err="1" smtClean="0"/>
              <a:t>Janjusevic</a:t>
            </a:r>
            <a:endParaRPr lang="en-US" dirty="0" smtClean="0"/>
          </a:p>
          <a:p>
            <a:r>
              <a:rPr lang="en-US" dirty="0" smtClean="0"/>
              <a:t>Speedy Cappers 2011 and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78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95400"/>
            <a:ext cx="7543800" cy="1524000"/>
          </a:xfrm>
        </p:spPr>
        <p:txBody>
          <a:bodyPr/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QUESTIONS?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300" dirty="0" smtClean="0"/>
              <a:t>Learn more about our project at</a:t>
            </a:r>
          </a:p>
          <a:p>
            <a:r>
              <a:rPr lang="en-US" sz="3900" b="1" dirty="0" smtClean="0"/>
              <a:t>dap.cooper.edu</a:t>
            </a:r>
            <a:endParaRPr lang="en-US" sz="3900" b="1" dirty="0"/>
          </a:p>
        </p:txBody>
      </p:sp>
    </p:spTree>
    <p:extLst>
      <p:ext uri="{BB962C8B-B14F-4D97-AF65-F5344CB8AC3E}">
        <p14:creationId xmlns:p14="http://schemas.microsoft.com/office/powerpoint/2010/main" val="264375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190</TotalTime>
  <Words>159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NewsPrint</vt:lpstr>
      <vt:lpstr>SPEEDY CAPPER 2013</vt:lpstr>
      <vt:lpstr>Here’s a speedy recap</vt:lpstr>
      <vt:lpstr>Here’s what we’ve been up to…</vt:lpstr>
      <vt:lpstr>Prior Art</vt:lpstr>
      <vt:lpstr>Patent Draft</vt:lpstr>
      <vt:lpstr>Closing Thoughts</vt:lpstr>
      <vt:lpstr>ACKNOWLEDGMENTS</vt:lpstr>
      <vt:lpstr>QUESTIONS?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SPEEDY CAPPER 2013</dc:title>
  <dc:creator>Joe</dc:creator>
  <cp:lastModifiedBy>Joe</cp:lastModifiedBy>
  <cp:revision>18</cp:revision>
  <dcterms:created xsi:type="dcterms:W3CDTF">2013-05-14T09:53:00Z</dcterms:created>
  <dcterms:modified xsi:type="dcterms:W3CDTF">2013-05-14T17:34:49Z</dcterms:modified>
</cp:coreProperties>
</file>