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E9D69-3024-49BC-8CD1-0E0163C854DC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F5BCF-AB3B-4DC4-AF02-C64B857821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F5BCF-AB3B-4DC4-AF02-C64B8578217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AC2F6-39AD-4E8F-A01E-B5F04E9EC11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D944D-7B33-4D3E-A115-1A7739DEAF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sdf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676400"/>
            <a:ext cx="4591824" cy="51816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 descr="S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21555" y="0"/>
            <a:ext cx="4522445" cy="45917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441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THE MOLD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4648200" y="48768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will allow for the production of tens if not hundreds of individual LED “holders” which will be connected so that they can be attached in one large array.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ilico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4371330" cy="3962399"/>
          </a:xfrm>
          <a:prstGeom prst="rect">
            <a:avLst/>
          </a:prstGeom>
        </p:spPr>
      </p:pic>
      <p:pic>
        <p:nvPicPr>
          <p:cNvPr id="14" name="Picture 13" descr="zz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0316" y="2209800"/>
            <a:ext cx="4763683" cy="4648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0" y="152400"/>
            <a:ext cx="3886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The Prototype</a:t>
            </a:r>
            <a:endParaRPr lang="en-US" sz="6600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46482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plan to have a working prototype by the Midterm presentation. It </a:t>
            </a:r>
            <a:r>
              <a:rPr lang="en-US" dirty="0" smtClean="0"/>
              <a:t>will serve as a proof of concept as it </a:t>
            </a:r>
            <a:r>
              <a:rPr lang="en-US" dirty="0" smtClean="0"/>
              <a:t>will, in a smaller scale, replicate the final goal.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71</Words>
  <Application>Microsoft Office PowerPoint</Application>
  <PresentationFormat>On-screen Show (4:3)</PresentationFormat>
  <Paragraphs>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11</cp:revision>
  <dcterms:created xsi:type="dcterms:W3CDTF">2012-03-09T02:17:18Z</dcterms:created>
  <dcterms:modified xsi:type="dcterms:W3CDTF">2012-03-09T03:59:53Z</dcterms:modified>
</cp:coreProperties>
</file>